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9C83A-B181-4B25-A506-1B78284EDE02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87C8-BE59-4723-981B-BF1891EDAC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7558118" cy="51387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Дәріс </a:t>
            </a:r>
            <a:r>
              <a:rPr lang="ru-RU" b="1" dirty="0" smtClean="0">
                <a:solidFill>
                  <a:schemeClr val="tx1"/>
                </a:solidFill>
              </a:rPr>
              <a:t>9: </a:t>
            </a:r>
            <a:r>
              <a:rPr lang="ru-RU" b="1" dirty="0" err="1" smtClean="0">
                <a:solidFill>
                  <a:schemeClr val="tx1"/>
                </a:solidFill>
              </a:rPr>
              <a:t>Функцияларды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жуықтау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Тақырыптар: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Функция </a:t>
            </a:r>
            <a:r>
              <a:rPr lang="ru-RU" dirty="0" err="1" smtClean="0">
                <a:solidFill>
                  <a:schemeClr val="tx1"/>
                </a:solidFill>
              </a:rPr>
              <a:t>жуықтау деген</a:t>
            </a:r>
            <a:r>
              <a:rPr lang="ru-RU" dirty="0" smtClean="0">
                <a:solidFill>
                  <a:schemeClr val="tx1"/>
                </a:solidFill>
              </a:rPr>
              <a:t> не?</a:t>
            </a:r>
          </a:p>
          <a:p>
            <a:pPr lvl="1" algn="just"/>
            <a:r>
              <a:rPr lang="ru-RU" dirty="0" err="1" smtClean="0">
                <a:solidFill>
                  <a:schemeClr val="tx1"/>
                </a:solidFill>
              </a:rPr>
              <a:t>Линейлік</a:t>
            </a:r>
            <a:r>
              <a:rPr lang="ru-RU" dirty="0" smtClean="0">
                <a:solidFill>
                  <a:schemeClr val="tx1"/>
                </a:solidFill>
              </a:rPr>
              <a:t> регрессия </a:t>
            </a:r>
            <a:r>
              <a:rPr lang="ru-RU" dirty="0" err="1" smtClean="0">
                <a:solidFill>
                  <a:schemeClr val="tx1"/>
                </a:solidFill>
              </a:rPr>
              <a:t>және нейрондық желілер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en-US" dirty="0" smtClean="0">
                <a:solidFill>
                  <a:schemeClr val="tx1"/>
                </a:solidFill>
              </a:rPr>
              <a:t>TD </a:t>
            </a:r>
            <a:r>
              <a:rPr lang="ru-RU" dirty="0" err="1" smtClean="0">
                <a:solidFill>
                  <a:schemeClr val="tx1"/>
                </a:solidFill>
              </a:rPr>
              <a:t>әдістері </a:t>
            </a:r>
            <a:r>
              <a:rPr lang="ru-RU" dirty="0" smtClean="0">
                <a:solidFill>
                  <a:schemeClr val="tx1"/>
                </a:solidFill>
              </a:rPr>
              <a:t>мен </a:t>
            </a:r>
            <a:r>
              <a:rPr lang="en-US" dirty="0" smtClean="0">
                <a:solidFill>
                  <a:schemeClr val="tx1"/>
                </a:solidFill>
              </a:rPr>
              <a:t>Q-learning </a:t>
            </a:r>
            <a:r>
              <a:rPr lang="ru-RU" dirty="0" err="1" smtClean="0">
                <a:solidFill>
                  <a:schemeClr val="tx1"/>
                </a:solidFill>
              </a:rPr>
              <a:t>арқылы функцияны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жуықтау.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Мазмұны:</a:t>
            </a:r>
            <a:r>
              <a:rPr lang="ru-RU" dirty="0" err="1" smtClean="0">
                <a:solidFill>
                  <a:schemeClr val="tx1"/>
                </a:solidFill>
              </a:rPr>
              <a:t> Деректер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көлемі үлкен болған кезде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функцияны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жуықтауға бағытталған әдістер қолданылады.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Бұл дәрісте жуықтау әдістері және олардың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RL-</a:t>
            </a:r>
            <a:r>
              <a:rPr lang="ru-RU" dirty="0" smtClean="0">
                <a:solidFill>
                  <a:schemeClr val="tx1"/>
                </a:solidFill>
              </a:rPr>
              <a:t>де </a:t>
            </a:r>
            <a:r>
              <a:rPr lang="ru-RU" dirty="0" err="1" smtClean="0">
                <a:solidFill>
                  <a:schemeClr val="tx1"/>
                </a:solidFill>
              </a:rPr>
              <a:t>қолданылуы қарастырылады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2024-09-07T07:31:25Z</dcterms:created>
  <dcterms:modified xsi:type="dcterms:W3CDTF">2024-09-07T07:32:09Z</dcterms:modified>
</cp:coreProperties>
</file>